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1"/>
  </p:notesMasterIdLst>
  <p:sldIdLst>
    <p:sldId id="477" r:id="rId2"/>
    <p:sldId id="502" r:id="rId3"/>
    <p:sldId id="496" r:id="rId4"/>
    <p:sldId id="497" r:id="rId5"/>
    <p:sldId id="498" r:id="rId6"/>
    <p:sldId id="499" r:id="rId7"/>
    <p:sldId id="490" r:id="rId8"/>
    <p:sldId id="500" r:id="rId9"/>
    <p:sldId id="501" r:id="rId1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62D833-9B7C-450D-9FB3-EE2E9444F35F}" v="14" dt="2025-01-08T02:16:00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780" autoAdjust="0"/>
  </p:normalViewPr>
  <p:slideViewPr>
    <p:cSldViewPr>
      <p:cViewPr varScale="1">
        <p:scale>
          <a:sx n="67" d="100"/>
          <a:sy n="67" d="100"/>
        </p:scale>
        <p:origin x="877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Van Wychen" userId="27af6cf4-217a-4d8a-9541-942b1594a130" providerId="ADAL" clId="{DB62D833-9B7C-450D-9FB3-EE2E9444F35F}"/>
    <pc:docChg chg="undo custSel addSld delSld modSld sldOrd">
      <pc:chgData name="Lee Van Wychen" userId="27af6cf4-217a-4d8a-9541-942b1594a130" providerId="ADAL" clId="{DB62D833-9B7C-450D-9FB3-EE2E9444F35F}" dt="2025-01-08T10:48:25.348" v="2917" actId="1035"/>
      <pc:docMkLst>
        <pc:docMk/>
      </pc:docMkLst>
      <pc:sldChg chg="del">
        <pc:chgData name="Lee Van Wychen" userId="27af6cf4-217a-4d8a-9541-942b1594a130" providerId="ADAL" clId="{DB62D833-9B7C-450D-9FB3-EE2E9444F35F}" dt="2025-01-07T17:42:19.635" v="49" actId="2696"/>
        <pc:sldMkLst>
          <pc:docMk/>
          <pc:sldMk cId="1204600085" sldId="468"/>
        </pc:sldMkLst>
      </pc:sldChg>
      <pc:sldChg chg="modSp mod">
        <pc:chgData name="Lee Van Wychen" userId="27af6cf4-217a-4d8a-9541-942b1594a130" providerId="ADAL" clId="{DB62D833-9B7C-450D-9FB3-EE2E9444F35F}" dt="2025-01-07T17:30:54.506" v="7" actId="20577"/>
        <pc:sldMkLst>
          <pc:docMk/>
          <pc:sldMk cId="3331515709" sldId="477"/>
        </pc:sldMkLst>
        <pc:spChg chg="mod">
          <ac:chgData name="Lee Van Wychen" userId="27af6cf4-217a-4d8a-9541-942b1594a130" providerId="ADAL" clId="{DB62D833-9B7C-450D-9FB3-EE2E9444F35F}" dt="2025-01-07T17:30:54.506" v="7" actId="20577"/>
          <ac:spMkLst>
            <pc:docMk/>
            <pc:sldMk cId="3331515709" sldId="477"/>
            <ac:spMk id="15363" creationId="{00000000-0000-0000-0000-000000000000}"/>
          </ac:spMkLst>
        </pc:spChg>
      </pc:sldChg>
      <pc:sldChg chg="del">
        <pc:chgData name="Lee Van Wychen" userId="27af6cf4-217a-4d8a-9541-942b1594a130" providerId="ADAL" clId="{DB62D833-9B7C-450D-9FB3-EE2E9444F35F}" dt="2025-01-07T17:38:39.624" v="12" actId="2696"/>
        <pc:sldMkLst>
          <pc:docMk/>
          <pc:sldMk cId="4075674327" sldId="481"/>
        </pc:sldMkLst>
      </pc:sldChg>
      <pc:sldChg chg="del">
        <pc:chgData name="Lee Van Wychen" userId="27af6cf4-217a-4d8a-9541-942b1594a130" providerId="ADAL" clId="{DB62D833-9B7C-450D-9FB3-EE2E9444F35F}" dt="2025-01-07T17:42:14.257" v="48" actId="2696"/>
        <pc:sldMkLst>
          <pc:docMk/>
          <pc:sldMk cId="1922738060" sldId="486"/>
        </pc:sldMkLst>
      </pc:sldChg>
      <pc:sldChg chg="modSp del mod">
        <pc:chgData name="Lee Van Wychen" userId="27af6cf4-217a-4d8a-9541-942b1594a130" providerId="ADAL" clId="{DB62D833-9B7C-450D-9FB3-EE2E9444F35F}" dt="2025-01-07T17:42:27.254" v="51" actId="2696"/>
        <pc:sldMkLst>
          <pc:docMk/>
          <pc:sldMk cId="3814529626" sldId="487"/>
        </pc:sldMkLst>
        <pc:spChg chg="mod">
          <ac:chgData name="Lee Van Wychen" userId="27af6cf4-217a-4d8a-9541-942b1594a130" providerId="ADAL" clId="{DB62D833-9B7C-450D-9FB3-EE2E9444F35F}" dt="2025-01-07T17:41:28.962" v="47" actId="20577"/>
          <ac:spMkLst>
            <pc:docMk/>
            <pc:sldMk cId="3814529626" sldId="487"/>
            <ac:spMk id="15363" creationId="{00000000-0000-0000-0000-000000000000}"/>
          </ac:spMkLst>
        </pc:spChg>
      </pc:sldChg>
      <pc:sldChg chg="del">
        <pc:chgData name="Lee Van Wychen" userId="27af6cf4-217a-4d8a-9541-942b1594a130" providerId="ADAL" clId="{DB62D833-9B7C-450D-9FB3-EE2E9444F35F}" dt="2025-01-07T17:42:23.929" v="50" actId="2696"/>
        <pc:sldMkLst>
          <pc:docMk/>
          <pc:sldMk cId="620548313" sldId="488"/>
        </pc:sldMkLst>
      </pc:sldChg>
      <pc:sldChg chg="modSp mod">
        <pc:chgData name="Lee Van Wychen" userId="27af6cf4-217a-4d8a-9541-942b1594a130" providerId="ADAL" clId="{DB62D833-9B7C-450D-9FB3-EE2E9444F35F}" dt="2025-01-08T10:48:25.348" v="2917" actId="1035"/>
        <pc:sldMkLst>
          <pc:docMk/>
          <pc:sldMk cId="1204600085" sldId="490"/>
        </pc:sldMkLst>
        <pc:spChg chg="mod">
          <ac:chgData name="Lee Van Wychen" userId="27af6cf4-217a-4d8a-9541-942b1594a130" providerId="ADAL" clId="{DB62D833-9B7C-450D-9FB3-EE2E9444F35F}" dt="2025-01-08T02:51:04.388" v="2891" actId="1036"/>
          <ac:spMkLst>
            <pc:docMk/>
            <pc:sldMk cId="1204600085" sldId="490"/>
            <ac:spMk id="10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1:42:30.053" v="2000" actId="20577"/>
          <ac:spMkLst>
            <pc:docMk/>
            <pc:sldMk cId="1204600085" sldId="490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10:48:25.348" v="2917" actId="1035"/>
          <ac:spMkLst>
            <pc:docMk/>
            <pc:sldMk cId="1204600085" sldId="490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1:04.388" v="2891" actId="1036"/>
          <ac:spMkLst>
            <pc:docMk/>
            <pc:sldMk cId="1204600085" sldId="490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1:04.388" v="2891" actId="1036"/>
          <ac:spMkLst>
            <pc:docMk/>
            <pc:sldMk cId="1204600085" sldId="490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57:48.184" v="2915" actId="20577"/>
          <ac:graphicFrameMkLst>
            <pc:docMk/>
            <pc:sldMk cId="1204600085" sldId="490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8T02:51:09.034" v="2892" actId="1036"/>
          <ac:graphicFrameMkLst>
            <pc:docMk/>
            <pc:sldMk cId="1204600085" sldId="490"/>
            <ac:graphicFrameMk id="5" creationId="{00000000-0000-0000-0000-000000000000}"/>
          </ac:graphicFrameMkLst>
        </pc:graphicFrameChg>
      </pc:sldChg>
      <pc:sldChg chg="addSp modSp mod">
        <pc:chgData name="Lee Van Wychen" userId="27af6cf4-217a-4d8a-9541-942b1594a130" providerId="ADAL" clId="{DB62D833-9B7C-450D-9FB3-EE2E9444F35F}" dt="2025-01-08T10:48:02.042" v="2916" actId="1036"/>
        <pc:sldMkLst>
          <pc:docMk/>
          <pc:sldMk cId="3288676820" sldId="496"/>
        </pc:sldMkLst>
        <pc:spChg chg="add mod">
          <ac:chgData name="Lee Van Wychen" userId="27af6cf4-217a-4d8a-9541-942b1594a130" providerId="ADAL" clId="{DB62D833-9B7C-450D-9FB3-EE2E9444F35F}" dt="2025-01-08T02:54:39.110" v="2906" actId="20577"/>
          <ac:spMkLst>
            <pc:docMk/>
            <pc:sldMk cId="3288676820" sldId="496"/>
            <ac:spMk id="3" creationId="{0CCA22D1-0601-B377-84B5-F5E4FCEBF8AF}"/>
          </ac:spMkLst>
        </pc:spChg>
        <pc:spChg chg="mod">
          <ac:chgData name="Lee Van Wychen" userId="27af6cf4-217a-4d8a-9541-942b1594a130" providerId="ADAL" clId="{DB62D833-9B7C-450D-9FB3-EE2E9444F35F}" dt="2025-01-07T19:56:52.408" v="385" actId="1035"/>
          <ac:spMkLst>
            <pc:docMk/>
            <pc:sldMk cId="3288676820" sldId="496"/>
            <ac:spMk id="9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3:06.383" v="2905" actId="1038"/>
          <ac:spMkLst>
            <pc:docMk/>
            <pc:sldMk cId="3288676820" sldId="496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10:48:02.042" v="2916" actId="1036"/>
          <ac:spMkLst>
            <pc:docMk/>
            <pc:sldMk cId="3288676820" sldId="496"/>
            <ac:spMk id="15364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7T19:10:22.551" v="279" actId="20577"/>
          <ac:graphicFrameMkLst>
            <pc:docMk/>
            <pc:sldMk cId="3288676820" sldId="496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7T20:30:38.708" v="522" actId="20577"/>
          <ac:graphicFrameMkLst>
            <pc:docMk/>
            <pc:sldMk cId="3288676820" sldId="496"/>
            <ac:graphicFrameMk id="5" creationId="{00000000-0000-0000-0000-000000000000}"/>
          </ac:graphicFrameMkLst>
        </pc:graphicFrameChg>
      </pc:sldChg>
      <pc:sldChg chg="modSp mod">
        <pc:chgData name="Lee Van Wychen" userId="27af6cf4-217a-4d8a-9541-942b1594a130" providerId="ADAL" clId="{DB62D833-9B7C-450D-9FB3-EE2E9444F35F}" dt="2025-01-08T02:50:03.325" v="2882" actId="1035"/>
        <pc:sldMkLst>
          <pc:docMk/>
          <pc:sldMk cId="236578174" sldId="497"/>
        </pc:sldMkLst>
        <pc:spChg chg="mod">
          <ac:chgData name="Lee Van Wychen" userId="27af6cf4-217a-4d8a-9541-942b1594a130" providerId="ADAL" clId="{DB62D833-9B7C-450D-9FB3-EE2E9444F35F}" dt="2025-01-08T02:49:50.270" v="2880" actId="1035"/>
          <ac:spMkLst>
            <pc:docMk/>
            <pc:sldMk cId="236578174" sldId="497"/>
            <ac:spMk id="9" creationId="{CF7A3385-9EE0-4FBB-953B-431F5C032260}"/>
          </ac:spMkLst>
        </pc:spChg>
        <pc:spChg chg="mod">
          <ac:chgData name="Lee Van Wychen" userId="27af6cf4-217a-4d8a-9541-942b1594a130" providerId="ADAL" clId="{DB62D833-9B7C-450D-9FB3-EE2E9444F35F}" dt="2025-01-08T02:49:09.273" v="2863" actId="1038"/>
          <ac:spMkLst>
            <pc:docMk/>
            <pc:sldMk cId="236578174" sldId="497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03.325" v="2882" actId="1035"/>
          <ac:spMkLst>
            <pc:docMk/>
            <pc:sldMk cId="236578174" sldId="497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49:44.652" v="2879" actId="1036"/>
          <ac:spMkLst>
            <pc:docMk/>
            <pc:sldMk cId="236578174" sldId="497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49:44.652" v="2879" actId="1036"/>
          <ac:spMkLst>
            <pc:docMk/>
            <pc:sldMk cId="236578174" sldId="497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49:44.652" v="2879" actId="1036"/>
          <ac:graphicFrameMkLst>
            <pc:docMk/>
            <pc:sldMk cId="236578174" sldId="497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8T02:49:44.652" v="2879" actId="1036"/>
          <ac:graphicFrameMkLst>
            <pc:docMk/>
            <pc:sldMk cId="236578174" sldId="497"/>
            <ac:graphicFrameMk id="5" creationId="{00000000-0000-0000-0000-000000000000}"/>
          </ac:graphicFrameMkLst>
        </pc:graphicFrameChg>
      </pc:sldChg>
      <pc:sldChg chg="modSp mod">
        <pc:chgData name="Lee Van Wychen" userId="27af6cf4-217a-4d8a-9541-942b1594a130" providerId="ADAL" clId="{DB62D833-9B7C-450D-9FB3-EE2E9444F35F}" dt="2025-01-08T02:55:58.604" v="2908" actId="20577"/>
        <pc:sldMkLst>
          <pc:docMk/>
          <pc:sldMk cId="2686813590" sldId="498"/>
        </pc:sldMkLst>
        <pc:spChg chg="mod">
          <ac:chgData name="Lee Van Wychen" userId="27af6cf4-217a-4d8a-9541-942b1594a130" providerId="ADAL" clId="{DB62D833-9B7C-450D-9FB3-EE2E9444F35F}" dt="2025-01-08T02:50:13.451" v="2884" actId="1036"/>
          <ac:spMkLst>
            <pc:docMk/>
            <pc:sldMk cId="2686813590" sldId="498"/>
            <ac:spMk id="9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49:26.882" v="2875" actId="1038"/>
          <ac:spMkLst>
            <pc:docMk/>
            <pc:sldMk cId="2686813590" sldId="498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16.451" v="2885" actId="1036"/>
          <ac:spMkLst>
            <pc:docMk/>
            <pc:sldMk cId="2686813590" sldId="498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13.451" v="2884" actId="1036"/>
          <ac:spMkLst>
            <pc:docMk/>
            <pc:sldMk cId="2686813590" sldId="498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13.451" v="2884" actId="1036"/>
          <ac:spMkLst>
            <pc:docMk/>
            <pc:sldMk cId="2686813590" sldId="498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55:58.604" v="2908" actId="20577"/>
          <ac:graphicFrameMkLst>
            <pc:docMk/>
            <pc:sldMk cId="2686813590" sldId="498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8T02:50:13.451" v="2884" actId="1036"/>
          <ac:graphicFrameMkLst>
            <pc:docMk/>
            <pc:sldMk cId="2686813590" sldId="498"/>
            <ac:graphicFrameMk id="5" creationId="{00000000-0000-0000-0000-000000000000}"/>
          </ac:graphicFrameMkLst>
        </pc:graphicFrameChg>
      </pc:sldChg>
      <pc:sldChg chg="modSp mod">
        <pc:chgData name="Lee Van Wychen" userId="27af6cf4-217a-4d8a-9541-942b1594a130" providerId="ADAL" clId="{DB62D833-9B7C-450D-9FB3-EE2E9444F35F}" dt="2025-01-08T02:56:39.139" v="2911" actId="14100"/>
        <pc:sldMkLst>
          <pc:docMk/>
          <pc:sldMk cId="3944224849" sldId="499"/>
        </pc:sldMkLst>
        <pc:spChg chg="mod">
          <ac:chgData name="Lee Van Wychen" userId="27af6cf4-217a-4d8a-9541-942b1594a130" providerId="ADAL" clId="{DB62D833-9B7C-450D-9FB3-EE2E9444F35F}" dt="2025-01-08T02:50:43.720" v="2887" actId="1036"/>
          <ac:spMkLst>
            <pc:docMk/>
            <pc:sldMk cId="3944224849" sldId="499"/>
            <ac:spMk id="9" creationId="{D8778D9A-9718-4426-8B33-FDD61241A859}"/>
          </ac:spMkLst>
        </pc:spChg>
        <pc:spChg chg="mod">
          <ac:chgData name="Lee Van Wychen" userId="27af6cf4-217a-4d8a-9541-942b1594a130" providerId="ADAL" clId="{DB62D833-9B7C-450D-9FB3-EE2E9444F35F}" dt="2025-01-08T00:38:27.681" v="1608" actId="20577"/>
          <ac:spMkLst>
            <pc:docMk/>
            <pc:sldMk cId="3944224849" sldId="499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48.760" v="2888" actId="1036"/>
          <ac:spMkLst>
            <pc:docMk/>
            <pc:sldMk cId="3944224849" sldId="499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43.720" v="2887" actId="1036"/>
          <ac:spMkLst>
            <pc:docMk/>
            <pc:sldMk cId="3944224849" sldId="499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0:43.720" v="2887" actId="1036"/>
          <ac:spMkLst>
            <pc:docMk/>
            <pc:sldMk cId="3944224849" sldId="499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56:39.139" v="2911" actId="14100"/>
          <ac:graphicFrameMkLst>
            <pc:docMk/>
            <pc:sldMk cId="3944224849" sldId="499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8T02:50:43.720" v="2887" actId="1036"/>
          <ac:graphicFrameMkLst>
            <pc:docMk/>
            <pc:sldMk cId="3944224849" sldId="499"/>
            <ac:graphicFrameMk id="5" creationId="{00000000-0000-0000-0000-000000000000}"/>
          </ac:graphicFrameMkLst>
        </pc:graphicFrameChg>
      </pc:sldChg>
      <pc:sldChg chg="addSp delSp modSp mod">
        <pc:chgData name="Lee Van Wychen" userId="27af6cf4-217a-4d8a-9541-942b1594a130" providerId="ADAL" clId="{DB62D833-9B7C-450D-9FB3-EE2E9444F35F}" dt="2025-01-08T02:51:34.524" v="2895" actId="1036"/>
        <pc:sldMkLst>
          <pc:docMk/>
          <pc:sldMk cId="3892157080" sldId="500"/>
        </pc:sldMkLst>
        <pc:spChg chg="mod">
          <ac:chgData name="Lee Van Wychen" userId="27af6cf4-217a-4d8a-9541-942b1594a130" providerId="ADAL" clId="{DB62D833-9B7C-450D-9FB3-EE2E9444F35F}" dt="2025-01-08T02:51:30.711" v="2894" actId="1036"/>
          <ac:spMkLst>
            <pc:docMk/>
            <pc:sldMk cId="3892157080" sldId="500"/>
            <ac:spMk id="10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1:08:37.273" v="1833" actId="20577"/>
          <ac:spMkLst>
            <pc:docMk/>
            <pc:sldMk cId="3892157080" sldId="500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1:34.524" v="2895" actId="1036"/>
          <ac:spMkLst>
            <pc:docMk/>
            <pc:sldMk cId="3892157080" sldId="500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1:30.711" v="2894" actId="1036"/>
          <ac:spMkLst>
            <pc:docMk/>
            <pc:sldMk cId="3892157080" sldId="500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1:30.711" v="2894" actId="1036"/>
          <ac:spMkLst>
            <pc:docMk/>
            <pc:sldMk cId="3892157080" sldId="500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51:30.711" v="2894" actId="1036"/>
          <ac:graphicFrameMkLst>
            <pc:docMk/>
            <pc:sldMk cId="3892157080" sldId="500"/>
            <ac:graphicFrameMk id="2" creationId="{00000000-0000-0000-0000-000000000000}"/>
          </ac:graphicFrameMkLst>
        </pc:graphicFrameChg>
        <pc:graphicFrameChg chg="add mod modGraphic">
          <ac:chgData name="Lee Van Wychen" userId="27af6cf4-217a-4d8a-9541-942b1594a130" providerId="ADAL" clId="{DB62D833-9B7C-450D-9FB3-EE2E9444F35F}" dt="2025-01-08T02:51:30.711" v="2894" actId="1036"/>
          <ac:graphicFrameMkLst>
            <pc:docMk/>
            <pc:sldMk cId="3892157080" sldId="500"/>
            <ac:graphicFrameMk id="3" creationId="{6FDA1B31-2870-66E2-D50F-5A4F16ABD3A6}"/>
          </ac:graphicFrameMkLst>
        </pc:graphicFrameChg>
        <pc:graphicFrameChg chg="del">
          <ac:chgData name="Lee Van Wychen" userId="27af6cf4-217a-4d8a-9541-942b1594a130" providerId="ADAL" clId="{DB62D833-9B7C-450D-9FB3-EE2E9444F35F}" dt="2025-01-08T01:06:39.372" v="1757" actId="478"/>
          <ac:graphicFrameMkLst>
            <pc:docMk/>
            <pc:sldMk cId="3892157080" sldId="500"/>
            <ac:graphicFrameMk id="5" creationId="{00000000-0000-0000-0000-000000000000}"/>
          </ac:graphicFrameMkLst>
        </pc:graphicFrameChg>
      </pc:sldChg>
      <pc:sldChg chg="modSp mod">
        <pc:chgData name="Lee Van Wychen" userId="27af6cf4-217a-4d8a-9541-942b1594a130" providerId="ADAL" clId="{DB62D833-9B7C-450D-9FB3-EE2E9444F35F}" dt="2025-01-08T02:52:09.232" v="2902" actId="1036"/>
        <pc:sldMkLst>
          <pc:docMk/>
          <pc:sldMk cId="2057928626" sldId="501"/>
        </pc:sldMkLst>
        <pc:spChg chg="mod">
          <ac:chgData name="Lee Van Wychen" userId="27af6cf4-217a-4d8a-9541-942b1594a130" providerId="ADAL" clId="{DB62D833-9B7C-450D-9FB3-EE2E9444F35F}" dt="2025-01-08T02:52:00.514" v="2899" actId="1036"/>
          <ac:spMkLst>
            <pc:docMk/>
            <pc:sldMk cId="2057928626" sldId="501"/>
            <ac:spMk id="9" creationId="{5969FCDF-BB33-493C-AF44-46280E695787}"/>
          </ac:spMkLst>
        </pc:spChg>
        <pc:spChg chg="mod">
          <ac:chgData name="Lee Van Wychen" userId="27af6cf4-217a-4d8a-9541-942b1594a130" providerId="ADAL" clId="{DB62D833-9B7C-450D-9FB3-EE2E9444F35F}" dt="2025-01-08T02:52:09.232" v="2902" actId="1036"/>
          <ac:spMkLst>
            <pc:docMk/>
            <pc:sldMk cId="2057928626" sldId="501"/>
            <ac:spMk id="15363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2:05.056" v="2901" actId="1036"/>
          <ac:spMkLst>
            <pc:docMk/>
            <pc:sldMk cId="2057928626" sldId="501"/>
            <ac:spMk id="15364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2:00.514" v="2899" actId="1036"/>
          <ac:spMkLst>
            <pc:docMk/>
            <pc:sldMk cId="2057928626" sldId="501"/>
            <ac:spMk id="15365" creationId="{00000000-0000-0000-0000-000000000000}"/>
          </ac:spMkLst>
        </pc:spChg>
        <pc:spChg chg="mod">
          <ac:chgData name="Lee Van Wychen" userId="27af6cf4-217a-4d8a-9541-942b1594a130" providerId="ADAL" clId="{DB62D833-9B7C-450D-9FB3-EE2E9444F35F}" dt="2025-01-08T02:52:00.514" v="2899" actId="1036"/>
          <ac:spMkLst>
            <pc:docMk/>
            <pc:sldMk cId="2057928626" sldId="501"/>
            <ac:spMk id="15366" creationId="{00000000-0000-0000-0000-000000000000}"/>
          </ac:spMkLst>
        </pc:spChg>
        <pc:graphicFrameChg chg="mod modGraphic">
          <ac:chgData name="Lee Van Wychen" userId="27af6cf4-217a-4d8a-9541-942b1594a130" providerId="ADAL" clId="{DB62D833-9B7C-450D-9FB3-EE2E9444F35F}" dt="2025-01-08T02:52:00.514" v="2899" actId="1036"/>
          <ac:graphicFrameMkLst>
            <pc:docMk/>
            <pc:sldMk cId="2057928626" sldId="501"/>
            <ac:graphicFrameMk id="2" creationId="{00000000-0000-0000-0000-000000000000}"/>
          </ac:graphicFrameMkLst>
        </pc:graphicFrameChg>
        <pc:graphicFrameChg chg="mod modGraphic">
          <ac:chgData name="Lee Van Wychen" userId="27af6cf4-217a-4d8a-9541-942b1594a130" providerId="ADAL" clId="{DB62D833-9B7C-450D-9FB3-EE2E9444F35F}" dt="2025-01-08T02:52:00.514" v="2899" actId="1036"/>
          <ac:graphicFrameMkLst>
            <pc:docMk/>
            <pc:sldMk cId="2057928626" sldId="501"/>
            <ac:graphicFrameMk id="5" creationId="{00000000-0000-0000-0000-000000000000}"/>
          </ac:graphicFrameMkLst>
        </pc:graphicFrameChg>
      </pc:sldChg>
      <pc:sldChg chg="modSp add mod ord">
        <pc:chgData name="Lee Van Wychen" userId="27af6cf4-217a-4d8a-9541-942b1594a130" providerId="ADAL" clId="{DB62D833-9B7C-450D-9FB3-EE2E9444F35F}" dt="2025-01-07T17:38:52.809" v="18" actId="14100"/>
        <pc:sldMkLst>
          <pc:docMk/>
          <pc:sldMk cId="3145071420" sldId="502"/>
        </pc:sldMkLst>
        <pc:spChg chg="mod">
          <ac:chgData name="Lee Van Wychen" userId="27af6cf4-217a-4d8a-9541-942b1594a130" providerId="ADAL" clId="{DB62D833-9B7C-450D-9FB3-EE2E9444F35F}" dt="2025-01-07T17:38:52.809" v="18" actId="14100"/>
          <ac:spMkLst>
            <pc:docMk/>
            <pc:sldMk cId="3145071420" sldId="502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2024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(140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Aquatic and Non-crop Areas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" y="2914471"/>
            <a:ext cx="7940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aquatic: irrigation &amp; flood control, 2) aquatic: lakes, reservoirs, rivers, 3) aquatic: ponds, 4) forestry, 5) natural areas: parks, wildlife refuges, 6) ornamentals: field nursery crops, outdoor containers, Christmas trees, and 7) right-of-ways: railways, roads, public utilities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419600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5555397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1570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52400"/>
            <a:ext cx="876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Survey Data received from</a:t>
            </a:r>
          </a:p>
          <a:p>
            <a:r>
              <a:rPr lang="en-US" altLang="en-US" sz="3600" b="1" dirty="0">
                <a:solidFill>
                  <a:srgbClr val="FFFF00"/>
                </a:solidFill>
              </a:rPr>
              <a:t>37 States, but no Provinces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447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1934446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u="sng" dirty="0">
                <a:solidFill>
                  <a:srgbClr val="FF6600"/>
                </a:solidFill>
              </a:rPr>
              <a:t>NO</a:t>
            </a:r>
            <a:r>
              <a:rPr lang="en-US" sz="2800" dirty="0">
                <a:solidFill>
                  <a:srgbClr val="FF6600"/>
                </a:solidFill>
              </a:rPr>
              <a:t> Survey Data from the following states: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2667000"/>
            <a:ext cx="6583680" cy="267765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Connecticut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Hawaii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Iowa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Maine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Massachusetts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New Hampshire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New Jersey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New York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Pennsylvania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Rhode Island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Tennessee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Vermont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West Virginia</a:t>
            </a:r>
          </a:p>
          <a:p>
            <a:pPr marL="514350" indent="-514350" algn="l">
              <a:buFont typeface="+mj-lt"/>
              <a:buAutoNum type="arabicParenR"/>
            </a:pP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071420"/>
      </p:ext>
    </p:extLst>
  </p:cSld>
  <p:clrMapOvr>
    <a:masterClrMapping/>
  </p:clrMapOvr>
  <p:transition spd="slow" advTm="25644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22860" y="0"/>
            <a:ext cx="904494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Irrigation and Flood Control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2954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464677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464677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591220"/>
              </p:ext>
            </p:extLst>
          </p:nvPr>
        </p:nvGraphicFramePr>
        <p:xfrm>
          <a:off x="190500" y="2529840"/>
          <a:ext cx="4305300" cy="18592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pondweed spp. (7)*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cattail spp. (7)*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duckweed (6)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common elodea (5)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82679"/>
              </p:ext>
            </p:extLst>
          </p:nvPr>
        </p:nvGraphicFramePr>
        <p:xfrm>
          <a:off x="4762500" y="2514600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pondweed spp.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watermilfoil spp. (6)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hydrilla (5)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3 species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57150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sz="2000" b="1" dirty="0">
                <a:solidFill>
                  <a:srgbClr val="FF6600"/>
                </a:solidFill>
              </a:rPr>
              <a:t>( )* </a:t>
            </a:r>
            <a:r>
              <a:rPr lang="en-US" sz="2000" dirty="0">
                <a:solidFill>
                  <a:schemeClr val="bg1"/>
                </a:solidFill>
              </a:rPr>
              <a:t>indicates number of survey respondents who listed the weed species as one of their top 5 weeds in this area.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CA22D1-0601-B377-84B5-F5E4FCEBF8AF}"/>
              </a:ext>
            </a:extLst>
          </p:cNvPr>
          <p:cNvSpPr txBox="1"/>
          <p:nvPr/>
        </p:nvSpPr>
        <p:spPr>
          <a:xfrm>
            <a:off x="133350" y="4724400"/>
            <a:ext cx="8877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sago, curlyleaf, &amp; horned pondweed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Eurasian, variable, &amp; parrotfeather watermilfoil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cattail spp. included common cattail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67682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9050" y="-152400"/>
            <a:ext cx="920115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Lakes, Reservoirs, Rivers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(35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629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43561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43561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465763"/>
              </p:ext>
            </p:extLst>
          </p:nvPr>
        </p:nvGraphicFramePr>
        <p:xfrm>
          <a:off x="190500" y="2379882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watermilfoil spp.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pondweed spp.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hydrilla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cattail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naiad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012430"/>
              </p:ext>
            </p:extLst>
          </p:nvPr>
        </p:nvGraphicFramePr>
        <p:xfrm>
          <a:off x="4762500" y="2373868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watermilfoil spp.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hydrilla (16)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algae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eelgrass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>
                          <a:solidFill>
                            <a:schemeClr val="tx1"/>
                          </a:solidFill>
                          <a:effectLst/>
                        </a:rPr>
                        <a:t>Tie between 2 species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F7A3385-9EE0-4FBB-953B-431F5C032260}"/>
              </a:ext>
            </a:extLst>
          </p:cNvPr>
          <p:cNvSpPr txBox="1"/>
          <p:nvPr/>
        </p:nvSpPr>
        <p:spPr>
          <a:xfrm>
            <a:off x="438150" y="4724400"/>
            <a:ext cx="8324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Eurasian, variable, &amp; parrotfeather watermilfoil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curlyleaf, sago, Illinois, Richardson’s, &amp; whitestem pondweed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cyanobacteria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eelgrass spp. included American, Australian, &amp;  a non-native hybrid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naiad spp. included southern, brittleleaf, slender &amp; hollyleaf naiad</a:t>
            </a:r>
          </a:p>
        </p:txBody>
      </p:sp>
    </p:spTree>
    <p:extLst>
      <p:ext uri="{BB962C8B-B14F-4D97-AF65-F5344CB8AC3E}">
        <p14:creationId xmlns:p14="http://schemas.microsoft.com/office/powerpoint/2010/main" val="23657817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18110" y="28575"/>
            <a:ext cx="894969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2 Weeds in Ponds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6838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6838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885059"/>
              </p:ext>
            </p:extLst>
          </p:nvPr>
        </p:nvGraphicFramePr>
        <p:xfrm>
          <a:off x="190500" y="2413932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southern naiad (2)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algae spp. (2)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35189"/>
              </p:ext>
            </p:extLst>
          </p:nvPr>
        </p:nvGraphicFramePr>
        <p:xfrm>
          <a:off x="4762500" y="2398692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naiad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algae spp. (2)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640842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747672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84200" y="4673025"/>
            <a:ext cx="810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naiad spp. included southern &amp; brittleleaf naiad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cyanobacteria</a:t>
            </a:r>
          </a:p>
        </p:txBody>
      </p:sp>
    </p:spTree>
    <p:extLst>
      <p:ext uri="{BB962C8B-B14F-4D97-AF65-F5344CB8AC3E}">
        <p14:creationId xmlns:p14="http://schemas.microsoft.com/office/powerpoint/2010/main" val="268681359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Forestry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75946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75946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405096"/>
              </p:ext>
            </p:extLst>
          </p:nvPr>
        </p:nvGraphicFramePr>
        <p:xfrm>
          <a:off x="4644347" y="2438979"/>
          <a:ext cx="4194853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23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kudzu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honeysuckle spp. (4)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privet spp. (4)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789054"/>
              </p:ext>
            </p:extLst>
          </p:nvPr>
        </p:nvGraphicFramePr>
        <p:xfrm>
          <a:off x="228600" y="2442746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honeysuckle spp. (6)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privet spp. (4)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Tie among 5 species (3)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5293716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9">
            <a:extLst>
              <a:ext uri="{FF2B5EF4-FFF2-40B4-BE49-F238E27FC236}">
                <a16:creationId xmlns:a16="http://schemas.microsoft.com/office/drawing/2014/main" id="{D8778D9A-9718-4426-8B33-FDD61241A859}"/>
              </a:ext>
            </a:extLst>
          </p:cNvPr>
          <p:cNvSpPr txBox="1"/>
          <p:nvPr/>
        </p:nvSpPr>
        <p:spPr>
          <a:xfrm>
            <a:off x="514350" y="4843046"/>
            <a:ext cx="8115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honeysuckle spp. included Japanese and Amur honeysuckle.</a:t>
            </a:r>
          </a:p>
        </p:txBody>
      </p:sp>
    </p:spTree>
    <p:extLst>
      <p:ext uri="{BB962C8B-B14F-4D97-AF65-F5344CB8AC3E}">
        <p14:creationId xmlns:p14="http://schemas.microsoft.com/office/powerpoint/2010/main" val="394422484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Natural Areas: Parks, Refuges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(18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1430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61182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61182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119116"/>
              </p:ext>
            </p:extLst>
          </p:nvPr>
        </p:nvGraphicFramePr>
        <p:xfrm>
          <a:off x="190500" y="2400300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Bromus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8957683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Canada thistle (6) 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Elaegnus spp. (5)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Pennisetum spp. (4)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431428"/>
              </p:ext>
            </p:extLst>
          </p:nvPr>
        </p:nvGraphicFramePr>
        <p:xfrm>
          <a:off x="4742808" y="2386944"/>
          <a:ext cx="4152900" cy="187803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Bromus spp. (5)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knapweed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9167751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Tie among 6 species (3)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637782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cheatgrass, red &amp; smooth brome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spotted and diffuse knapweed and yellow starthistle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Elaegnus spp. included Russian &amp; autumn olive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Pennisetum spp. included buffelgrass and crimson fountaingrass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3048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Ornamentals: Field Nursery Crops, Outdoor Containers, Christmas Trees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(7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6764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8119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8119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71006"/>
              </p:ext>
            </p:extLst>
          </p:nvPr>
        </p:nvGraphicFramePr>
        <p:xfrm>
          <a:off x="304800" y="2989540"/>
          <a:ext cx="4152901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woodsorrel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bittercress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spurge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0050" y="503640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 </a:t>
            </a:r>
            <a:r>
              <a:rPr lang="en-US" sz="1600" dirty="0" err="1">
                <a:solidFill>
                  <a:schemeClr val="bg1"/>
                </a:solidFill>
              </a:rPr>
              <a:t>woodsorrel</a:t>
            </a:r>
            <a:r>
              <a:rPr lang="en-US" sz="1600" dirty="0">
                <a:solidFill>
                  <a:schemeClr val="bg1"/>
                </a:solidFill>
              </a:rPr>
              <a:t> spp. included creeping woodsorrel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spurge spp. included spotted and prostrate spurge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bittercress spp. included hairy and flexuous bittercress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FDA1B31-2870-66E2-D50F-5A4F16ABD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980615"/>
              </p:ext>
            </p:extLst>
          </p:nvPr>
        </p:nvGraphicFramePr>
        <p:xfrm>
          <a:off x="4800600" y="2989540"/>
          <a:ext cx="40005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80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9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spurge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Tie among 4 species (2)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15708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2286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Right-Of-Ways: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Railways, Roads, Public Utilities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(38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6764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924529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924529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067054"/>
              </p:ext>
            </p:extLst>
          </p:nvPr>
        </p:nvGraphicFramePr>
        <p:xfrm>
          <a:off x="266700" y="2996327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johnsongrass (17)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Canada thistle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kochia (13)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Amaranthus spp.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326176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Russian thistle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13432"/>
              </p:ext>
            </p:extLst>
          </p:nvPr>
        </p:nvGraphicFramePr>
        <p:xfrm>
          <a:off x="4762500" y="2993705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kochia (16)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johnsongrass (15)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322675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Canada thistle (8)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839722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Amaranthus spp.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707689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Salsola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9">
            <a:extLst>
              <a:ext uri="{FF2B5EF4-FFF2-40B4-BE49-F238E27FC236}">
                <a16:creationId xmlns:a16="http://schemas.microsoft.com/office/drawing/2014/main" id="{5969FCDF-BB33-493C-AF44-46280E695787}"/>
              </a:ext>
            </a:extLst>
          </p:cNvPr>
          <p:cNvSpPr txBox="1"/>
          <p:nvPr/>
        </p:nvSpPr>
        <p:spPr>
          <a:xfrm>
            <a:off x="342900" y="4947047"/>
            <a:ext cx="8458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Salsola spp. included Russian thistle &amp; common saltwort.</a:t>
            </a:r>
          </a:p>
        </p:txBody>
      </p:sp>
    </p:spTree>
    <p:extLst>
      <p:ext uri="{BB962C8B-B14F-4D97-AF65-F5344CB8AC3E}">
        <p14:creationId xmlns:p14="http://schemas.microsoft.com/office/powerpoint/2010/main" val="2057928626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41106</TotalTime>
  <Words>848</Words>
  <Application>Microsoft Office PowerPoint</Application>
  <PresentationFormat>On-screen Show (4:3)</PresentationFormat>
  <Paragraphs>200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Lee Van Wychen</cp:lastModifiedBy>
  <cp:revision>1331</cp:revision>
  <dcterms:created xsi:type="dcterms:W3CDTF">2006-02-24T14:55:09Z</dcterms:created>
  <dcterms:modified xsi:type="dcterms:W3CDTF">2025-01-08T10:48:36Z</dcterms:modified>
</cp:coreProperties>
</file>