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4743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6E971-05D8-44E6-B266-C2E06414961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F966C-713C-4D41-86FD-406ACD4C3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5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42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421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60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 – Headlin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6"/>
            <a:ext cx="9144000" cy="14957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br>
              <a:rPr lang="en-US" dirty="0"/>
            </a:br>
            <a:r>
              <a:rPr lang="en-US" dirty="0"/>
              <a:t>Content slide: Background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29830"/>
            <a:ext cx="9144000" cy="24279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506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 – 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8268"/>
            <a:ext cx="10515600" cy="1132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slide: Background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body text</a:t>
            </a:r>
          </a:p>
          <a:p>
            <a:pPr lvl="0"/>
            <a:r>
              <a:rPr lang="en-US" dirty="0"/>
              <a:t>Second point</a:t>
            </a:r>
          </a:p>
          <a:p>
            <a:pPr lvl="0"/>
            <a:r>
              <a:rPr lang="en-US" dirty="0"/>
              <a:t>Third point</a:t>
            </a:r>
          </a:p>
          <a:p>
            <a:pPr lvl="0"/>
            <a:r>
              <a:rPr lang="en-US" dirty="0"/>
              <a:t>Fourth point</a:t>
            </a:r>
          </a:p>
          <a:p>
            <a:pPr lvl="0"/>
            <a:r>
              <a:rPr lang="en-US" dirty="0"/>
              <a:t>Fifth point</a:t>
            </a:r>
          </a:p>
        </p:txBody>
      </p:sp>
    </p:spTree>
    <p:extLst>
      <p:ext uri="{BB962C8B-B14F-4D97-AF65-F5344CB8AC3E}">
        <p14:creationId xmlns:p14="http://schemas.microsoft.com/office/powerpoint/2010/main" val="371645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 –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slide: Background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4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5143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2pPr>
            <a:lvl3pPr marL="8572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3pPr>
            <a:lvl4pPr marL="12001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4pPr>
            <a:lvl5pPr marL="1543050" indent="-171450">
              <a:buFont typeface="Arial" charset="0"/>
              <a:buChar char="•"/>
              <a:defRPr sz="1500" b="0" i="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Additional text or image goes here.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Georgia" charset="0"/>
                <a:ea typeface="Georgia" charset="0"/>
                <a:cs typeface="Georgia" charset="0"/>
              </a:defRPr>
            </a:lvl2pPr>
            <a:lvl3pPr>
              <a:defRPr>
                <a:latin typeface="Georgia" charset="0"/>
                <a:ea typeface="Georgia" charset="0"/>
                <a:cs typeface="Georgia" charset="0"/>
              </a:defRPr>
            </a:lvl3pPr>
            <a:lvl4pPr>
              <a:defRPr>
                <a:latin typeface="Georgia" charset="0"/>
                <a:ea typeface="Georgia" charset="0"/>
                <a:cs typeface="Georgia" charset="0"/>
              </a:defRPr>
            </a:lvl4pPr>
            <a:lvl5pPr>
              <a:defRPr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body text</a:t>
            </a:r>
          </a:p>
          <a:p>
            <a:pPr lvl="0"/>
            <a:r>
              <a:rPr lang="en-US" dirty="0"/>
              <a:t>Second point</a:t>
            </a:r>
          </a:p>
          <a:p>
            <a:pPr lvl="0"/>
            <a:r>
              <a:rPr lang="en-US" dirty="0"/>
              <a:t>Third point</a:t>
            </a:r>
          </a:p>
          <a:p>
            <a:pPr lvl="0"/>
            <a:r>
              <a:rPr lang="en-US" dirty="0"/>
              <a:t>Fourth point</a:t>
            </a:r>
          </a:p>
          <a:p>
            <a:pPr lvl="0"/>
            <a:r>
              <a:rPr lang="en-US" dirty="0"/>
              <a:t>Fifth point</a:t>
            </a:r>
          </a:p>
        </p:txBody>
      </p:sp>
    </p:spTree>
    <p:extLst>
      <p:ext uri="{BB962C8B-B14F-4D97-AF65-F5344CB8AC3E}">
        <p14:creationId xmlns:p14="http://schemas.microsoft.com/office/powerpoint/2010/main" val="27062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 – Two column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24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slide: Background Option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charset="0"/>
                <a:ea typeface="Arial" charset="0"/>
                <a:cs typeface="Arial" charset="0"/>
              </a:defRPr>
            </a:lvl1pPr>
            <a:lvl2pPr>
              <a:defRPr sz="21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500">
                <a:latin typeface="Arial" charset="0"/>
                <a:ea typeface="Arial" charset="0"/>
                <a:cs typeface="Arial" charset="0"/>
              </a:defRPr>
            </a:lvl4pPr>
            <a:lvl5pPr>
              <a:defRPr sz="1500">
                <a:latin typeface="Arial" charset="0"/>
                <a:ea typeface="Arial" charset="0"/>
                <a:cs typeface="Arial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body text</a:t>
            </a:r>
          </a:p>
          <a:p>
            <a:pPr lvl="0"/>
            <a:r>
              <a:rPr lang="en-US" dirty="0"/>
              <a:t>Second point</a:t>
            </a:r>
          </a:p>
          <a:p>
            <a:pPr lvl="0"/>
            <a:r>
              <a:rPr lang="en-US" dirty="0"/>
              <a:t>Third point</a:t>
            </a:r>
          </a:p>
          <a:p>
            <a:pPr lvl="0"/>
            <a:r>
              <a:rPr lang="en-US" dirty="0"/>
              <a:t>Fourth point</a:t>
            </a:r>
          </a:p>
          <a:p>
            <a:pPr lvl="0"/>
            <a:r>
              <a:rPr lang="en-US" dirty="0"/>
              <a:t>Fifth point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319" y="2171700"/>
            <a:ext cx="3932767" cy="3697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 b="0" i="0" baseline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Additional text space</a:t>
            </a:r>
          </a:p>
        </p:txBody>
      </p:sp>
    </p:spTree>
    <p:extLst>
      <p:ext uri="{BB962C8B-B14F-4D97-AF65-F5344CB8AC3E}">
        <p14:creationId xmlns:p14="http://schemas.microsoft.com/office/powerpoint/2010/main" val="190590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 - Domina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24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 slide: Background Option 2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319" y="2207797"/>
            <a:ext cx="3932767" cy="36611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CD1E3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Additional text space</a:t>
            </a:r>
          </a:p>
        </p:txBody>
      </p:sp>
    </p:spTree>
    <p:extLst>
      <p:ext uri="{BB962C8B-B14F-4D97-AF65-F5344CB8AC3E}">
        <p14:creationId xmlns:p14="http://schemas.microsoft.com/office/powerpoint/2010/main" val="284827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– Text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501544"/>
            <a:ext cx="9144000" cy="37562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300" b="1" i="0" spc="-113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Content slide: </a:t>
            </a:r>
          </a:p>
          <a:p>
            <a:r>
              <a:rPr lang="en-US" dirty="0"/>
              <a:t>Background Option 2</a:t>
            </a:r>
          </a:p>
          <a:p>
            <a:endParaRPr lang="en-US" dirty="0"/>
          </a:p>
          <a:p>
            <a:r>
              <a:rPr lang="en-US" dirty="0"/>
              <a:t>Use this slide for short, impactful statements</a:t>
            </a:r>
          </a:p>
        </p:txBody>
      </p:sp>
    </p:spTree>
    <p:extLst>
      <p:ext uri="{BB962C8B-B14F-4D97-AF65-F5344CB8AC3E}">
        <p14:creationId xmlns:p14="http://schemas.microsoft.com/office/powerpoint/2010/main" val="33071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81038" y="1122363"/>
            <a:ext cx="557944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u="none" baseline="0">
                <a:solidFill>
                  <a:srgbClr val="CD1E3E"/>
                </a:solidFill>
              </a:defRPr>
            </a:lvl1pPr>
          </a:lstStyle>
          <a:p>
            <a:r>
              <a:rPr lang="en-US" dirty="0"/>
              <a:t>Presentation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81035" y="3602038"/>
            <a:ext cx="557944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 b="0" i="0" u="none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34701" y="6250476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Author name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914402" y="1122366"/>
            <a:ext cx="4658783" cy="41354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671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7434A6-7143-5946-B57D-97EEEA803B4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1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445" y="1136023"/>
            <a:ext cx="9970883" cy="3936473"/>
          </a:xfrm>
        </p:spPr>
        <p:txBody>
          <a:bodyPr>
            <a:noAutofit/>
          </a:bodyPr>
          <a:lstStyle/>
          <a:p>
            <a:pPr marL="342900" lvl="1" indent="0">
              <a:lnSpc>
                <a:spcPts val="3800"/>
              </a:lnSpc>
              <a:buNone/>
            </a:pP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lnSpc>
                <a:spcPts val="3800"/>
              </a:lnSpc>
              <a:buNone/>
            </a:pPr>
            <a:endParaRPr lang="en-US" sz="3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8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800"/>
              </a:lnSpc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6577"/>
            <a:ext cx="12192000" cy="798229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WSSA Structured Pesticide Labels Initiative  </a:t>
            </a:r>
          </a:p>
        </p:txBody>
      </p:sp>
      <p:sp>
        <p:nvSpPr>
          <p:cNvPr id="2" name="AutoShape 2" descr="Whorled Sunflower (Helianthus verticillatus) | 37 Tanglewyld ...">
            <a:extLst>
              <a:ext uri="{FF2B5EF4-FFF2-40B4-BE49-F238E27FC236}">
                <a16:creationId xmlns:a16="http://schemas.microsoft.com/office/drawing/2014/main" id="{65D394D9-958D-4152-94C4-88EB42BCC6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22A0CD38-BCA5-8566-73E6-21488010D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09807"/>
            <a:ext cx="12192000" cy="11657"/>
          </a:xfrm>
          <a:prstGeom prst="line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23FA6-C456-3851-AF73-1D516CF6FF13}"/>
              </a:ext>
            </a:extLst>
          </p:cNvPr>
          <p:cNvSpPr txBox="1"/>
          <p:nvPr/>
        </p:nvSpPr>
        <p:spPr>
          <a:xfrm>
            <a:off x="197445" y="1136023"/>
            <a:ext cx="86900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BENEFITS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Same </a:t>
            </a:r>
            <a:r>
              <a:rPr lang="en-US" sz="2800" b="1" u="sng" dirty="0"/>
              <a:t>table of contents </a:t>
            </a:r>
            <a:r>
              <a:rPr lang="en-US" sz="2800" b="1" dirty="0"/>
              <a:t>order for all labels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More </a:t>
            </a:r>
            <a:r>
              <a:rPr lang="en-US" sz="2800" b="1" u="sng" dirty="0"/>
              <a:t>tables</a:t>
            </a:r>
            <a:r>
              <a:rPr lang="en-US" sz="2800" b="1" dirty="0"/>
              <a:t> and less text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Specific tables for </a:t>
            </a:r>
            <a:r>
              <a:rPr lang="en-US" sz="2800" b="1" u="sng" dirty="0"/>
              <a:t>application methods</a:t>
            </a:r>
            <a:r>
              <a:rPr lang="en-US" sz="2800" b="1" dirty="0"/>
              <a:t> and </a:t>
            </a:r>
            <a:r>
              <a:rPr lang="en-US" sz="2800" b="1" u="sng" dirty="0"/>
              <a:t>sites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Potentially quicker </a:t>
            </a:r>
            <a:r>
              <a:rPr lang="en-US" sz="2800" b="1" u="sng" dirty="0"/>
              <a:t>product commercialization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Improved </a:t>
            </a:r>
            <a:r>
              <a:rPr lang="en-US" sz="2800" b="1" u="sng" dirty="0"/>
              <a:t>label understanding </a:t>
            </a:r>
            <a:r>
              <a:rPr lang="en-US" sz="2800" b="1" dirty="0"/>
              <a:t>and stewardship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Similar </a:t>
            </a:r>
            <a:r>
              <a:rPr lang="en-US" sz="2800" b="1" u="sng" dirty="0"/>
              <a:t>format </a:t>
            </a:r>
            <a:r>
              <a:rPr lang="en-US" sz="2800" b="1" dirty="0"/>
              <a:t>across all labels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4 successful labels so far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950D2-5E6D-51FE-48CA-4842381970E6}"/>
              </a:ext>
            </a:extLst>
          </p:cNvPr>
          <p:cNvSpPr txBox="1"/>
          <p:nvPr/>
        </p:nvSpPr>
        <p:spPr>
          <a:xfrm>
            <a:off x="0" y="5103674"/>
            <a:ext cx="6601522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HELP NEEDED</a:t>
            </a:r>
          </a:p>
          <a:p>
            <a:r>
              <a:rPr lang="en-US" sz="2700" b="1" dirty="0"/>
              <a:t>Reach out to pesticide manufacturers, retailers, detailers and let them hear your thoughts on these structured pesticide labels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10C85-ABF6-0F33-5802-F5DE70DCD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67" t="16667" r="23750" b="45555"/>
          <a:stretch/>
        </p:blipFill>
        <p:spPr>
          <a:xfrm>
            <a:off x="9612822" y="5343467"/>
            <a:ext cx="2579178" cy="147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275E6E-EFBB-0CE6-0E9C-553EE665BA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01" t="13650" r="21996" b="45769"/>
          <a:stretch/>
        </p:blipFill>
        <p:spPr>
          <a:xfrm>
            <a:off x="9010206" y="3209666"/>
            <a:ext cx="3181794" cy="17499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3B7EBB-9B34-6008-15D9-4B711DE6A4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560" t="11328" r="19336" b="6623"/>
          <a:stretch>
            <a:fillRect/>
          </a:stretch>
        </p:blipFill>
        <p:spPr>
          <a:xfrm rot="16200000">
            <a:off x="7300982" y="4814465"/>
            <a:ext cx="1497252" cy="25552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CBB7F5-9985-7400-6043-F8A074132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0206" y="865052"/>
            <a:ext cx="3181794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60028"/>
      </p:ext>
    </p:extLst>
  </p:cSld>
  <p:clrMapOvr>
    <a:masterClrMapping/>
  </p:clrMapOvr>
</p:sld>
</file>

<file path=ppt/theme/theme1.xml><?xml version="1.0" encoding="utf-8"?>
<a:theme xmlns:a="http://schemas.openxmlformats.org/drawingml/2006/main" name="2_Content Slide (Option B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nsion 4-H Template - Widescreen [Read-Only]" id="{0DE6B5F7-006F-49CB-8632-B7F18EFCD19A}" vid="{95CC072C-6A48-4D9C-B759-7D9BE76E18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68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Georgia</vt:lpstr>
      <vt:lpstr>Wingdings</vt:lpstr>
      <vt:lpstr>2_Content Slide (Option B)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ALFRED STANLEY Culpepper</dc:creator>
  <cp:lastModifiedBy>Bill Chism</cp:lastModifiedBy>
  <cp:revision>12</cp:revision>
  <dcterms:created xsi:type="dcterms:W3CDTF">2026-02-16T21:53:07Z</dcterms:created>
  <dcterms:modified xsi:type="dcterms:W3CDTF">2026-04-02T14:00:46Z</dcterms:modified>
</cp:coreProperties>
</file>