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666" r:id="rId2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1561F"/>
    <a:srgbClr val="FFFF00"/>
    <a:srgbClr val="FFCC00"/>
    <a:srgbClr val="FF6600"/>
    <a:srgbClr val="FFFFCC"/>
    <a:srgbClr val="639729"/>
    <a:srgbClr val="EEC100"/>
    <a:srgbClr val="FFCC66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693E7C-CB01-4113-9BF4-329C27AB89D5}" v="24" dt="2025-07-24T15:57:49.0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75" autoAdjust="0"/>
    <p:restoredTop sz="93447" autoAdjust="0"/>
  </p:normalViewPr>
  <p:slideViewPr>
    <p:cSldViewPr>
      <p:cViewPr varScale="1">
        <p:scale>
          <a:sx n="56" d="100"/>
          <a:sy n="56" d="100"/>
        </p:scale>
        <p:origin x="556" y="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13" Type="http://schemas.openxmlformats.org/officeDocument/2006/relationships/customXml" Target="../customXml/item4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2.xml"/><Relationship Id="rId5" Type="http://schemas.openxmlformats.org/officeDocument/2006/relationships/viewProps" Target="viewProps.xml"/><Relationship Id="rId10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 Van Wychen" userId="27af6cf4-217a-4d8a-9541-942b1594a130" providerId="ADAL" clId="{8C693E7C-CB01-4113-9BF4-329C27AB89D5}"/>
    <pc:docChg chg="undo custSel delSld modSld delMainMaster modMainMaster modNotesMaster">
      <pc:chgData name="Lee Van Wychen" userId="27af6cf4-217a-4d8a-9541-942b1594a130" providerId="ADAL" clId="{8C693E7C-CB01-4113-9BF4-329C27AB89D5}" dt="2025-07-24T15:57:49.010" v="739"/>
      <pc:docMkLst>
        <pc:docMk/>
      </pc:docMkLst>
      <pc:sldChg chg="del">
        <pc:chgData name="Lee Van Wychen" userId="27af6cf4-217a-4d8a-9541-942b1594a130" providerId="ADAL" clId="{8C693E7C-CB01-4113-9BF4-329C27AB89D5}" dt="2025-07-24T03:17:28.972" v="43" actId="47"/>
        <pc:sldMkLst>
          <pc:docMk/>
          <pc:sldMk cId="0" sldId="269"/>
        </pc:sldMkLst>
      </pc:sldChg>
      <pc:sldChg chg="del">
        <pc:chgData name="Lee Van Wychen" userId="27af6cf4-217a-4d8a-9541-942b1594a130" providerId="ADAL" clId="{8C693E7C-CB01-4113-9BF4-329C27AB89D5}" dt="2025-07-24T03:17:46.804" v="44" actId="47"/>
        <pc:sldMkLst>
          <pc:docMk/>
          <pc:sldMk cId="3288676820" sldId="496"/>
        </pc:sldMkLst>
      </pc:sldChg>
      <pc:sldChg chg="del">
        <pc:chgData name="Lee Van Wychen" userId="27af6cf4-217a-4d8a-9541-942b1594a130" providerId="ADAL" clId="{8C693E7C-CB01-4113-9BF4-329C27AB89D5}" dt="2025-07-24T03:17:46.804" v="44" actId="47"/>
        <pc:sldMkLst>
          <pc:docMk/>
          <pc:sldMk cId="236578174" sldId="497"/>
        </pc:sldMkLst>
      </pc:sldChg>
      <pc:sldChg chg="del">
        <pc:chgData name="Lee Van Wychen" userId="27af6cf4-217a-4d8a-9541-942b1594a130" providerId="ADAL" clId="{8C693E7C-CB01-4113-9BF4-329C27AB89D5}" dt="2025-07-24T03:17:46.804" v="44" actId="47"/>
        <pc:sldMkLst>
          <pc:docMk/>
          <pc:sldMk cId="2686813590" sldId="498"/>
        </pc:sldMkLst>
      </pc:sldChg>
      <pc:sldChg chg="del">
        <pc:chgData name="Lee Van Wychen" userId="27af6cf4-217a-4d8a-9541-942b1594a130" providerId="ADAL" clId="{8C693E7C-CB01-4113-9BF4-329C27AB89D5}" dt="2025-07-24T03:17:46.804" v="44" actId="47"/>
        <pc:sldMkLst>
          <pc:docMk/>
          <pc:sldMk cId="3145071420" sldId="502"/>
        </pc:sldMkLst>
      </pc:sldChg>
      <pc:sldChg chg="del">
        <pc:chgData name="Lee Van Wychen" userId="27af6cf4-217a-4d8a-9541-942b1594a130" providerId="ADAL" clId="{8C693E7C-CB01-4113-9BF4-329C27AB89D5}" dt="2025-07-24T03:17:46.804" v="44" actId="47"/>
        <pc:sldMkLst>
          <pc:docMk/>
          <pc:sldMk cId="2040518841" sldId="601"/>
        </pc:sldMkLst>
      </pc:sldChg>
      <pc:sldChg chg="del">
        <pc:chgData name="Lee Van Wychen" userId="27af6cf4-217a-4d8a-9541-942b1594a130" providerId="ADAL" clId="{8C693E7C-CB01-4113-9BF4-329C27AB89D5}" dt="2025-07-24T03:17:28.972" v="43" actId="47"/>
        <pc:sldMkLst>
          <pc:docMk/>
          <pc:sldMk cId="0" sldId="640"/>
        </pc:sldMkLst>
      </pc:sldChg>
      <pc:sldChg chg="del">
        <pc:chgData name="Lee Van Wychen" userId="27af6cf4-217a-4d8a-9541-942b1594a130" providerId="ADAL" clId="{8C693E7C-CB01-4113-9BF4-329C27AB89D5}" dt="2025-07-24T03:17:46.804" v="44" actId="47"/>
        <pc:sldMkLst>
          <pc:docMk/>
          <pc:sldMk cId="1185047469" sldId="645"/>
        </pc:sldMkLst>
      </pc:sldChg>
      <pc:sldChg chg="del">
        <pc:chgData name="Lee Van Wychen" userId="27af6cf4-217a-4d8a-9541-942b1594a130" providerId="ADAL" clId="{8C693E7C-CB01-4113-9BF4-329C27AB89D5}" dt="2025-07-24T03:17:28.972" v="43" actId="47"/>
        <pc:sldMkLst>
          <pc:docMk/>
          <pc:sldMk cId="78033203" sldId="647"/>
        </pc:sldMkLst>
      </pc:sldChg>
      <pc:sldChg chg="addSp modSp mod modAnim modNotes">
        <pc:chgData name="Lee Van Wychen" userId="27af6cf4-217a-4d8a-9541-942b1594a130" providerId="ADAL" clId="{8C693E7C-CB01-4113-9BF4-329C27AB89D5}" dt="2025-07-24T15:57:49.010" v="739"/>
        <pc:sldMkLst>
          <pc:docMk/>
          <pc:sldMk cId="1882632411" sldId="666"/>
        </pc:sldMkLst>
        <pc:spChg chg="add mod">
          <ac:chgData name="Lee Van Wychen" userId="27af6cf4-217a-4d8a-9541-942b1594a130" providerId="ADAL" clId="{8C693E7C-CB01-4113-9BF4-329C27AB89D5}" dt="2025-07-24T15:56:05.856" v="738" actId="1035"/>
          <ac:spMkLst>
            <pc:docMk/>
            <pc:sldMk cId="1882632411" sldId="666"/>
            <ac:spMk id="2" creationId="{4BE03CF8-FCAC-7636-A1B6-28D890B5DE55}"/>
          </ac:spMkLst>
        </pc:spChg>
        <pc:spChg chg="mod">
          <ac:chgData name="Lee Van Wychen" userId="27af6cf4-217a-4d8a-9541-942b1594a130" providerId="ADAL" clId="{8C693E7C-CB01-4113-9BF4-329C27AB89D5}" dt="2025-07-24T15:51:08.893" v="626" actId="207"/>
          <ac:spMkLst>
            <pc:docMk/>
            <pc:sldMk cId="1882632411" sldId="666"/>
            <ac:spMk id="5123" creationId="{25622D7B-915B-EC67-11D8-A21A4F604814}"/>
          </ac:spMkLst>
        </pc:spChg>
        <pc:graphicFrameChg chg="mod modGraphic">
          <ac:chgData name="Lee Van Wychen" userId="27af6cf4-217a-4d8a-9541-942b1594a130" providerId="ADAL" clId="{8C693E7C-CB01-4113-9BF4-329C27AB89D5}" dt="2025-07-24T15:31:43.838" v="172" actId="1037"/>
          <ac:graphicFrameMkLst>
            <pc:docMk/>
            <pc:sldMk cId="1882632411" sldId="666"/>
            <ac:graphicFrameMk id="7" creationId="{6845062A-65E6-7F52-2C94-D7B443602BE2}"/>
          </ac:graphicFrameMkLst>
        </pc:graphicFrameChg>
        <pc:cxnChg chg="add mod">
          <ac:chgData name="Lee Van Wychen" userId="27af6cf4-217a-4d8a-9541-942b1594a130" providerId="ADAL" clId="{8C693E7C-CB01-4113-9BF4-329C27AB89D5}" dt="2025-07-24T15:54:15.809" v="703" actId="208"/>
          <ac:cxnSpMkLst>
            <pc:docMk/>
            <pc:sldMk cId="1882632411" sldId="666"/>
            <ac:cxnSpMk id="4" creationId="{3525E96E-AA19-F665-D337-D8A99E480029}"/>
          </ac:cxnSpMkLst>
        </pc:cxnChg>
      </pc:sldChg>
      <pc:sldChg chg="del">
        <pc:chgData name="Lee Van Wychen" userId="27af6cf4-217a-4d8a-9541-942b1594a130" providerId="ADAL" clId="{8C693E7C-CB01-4113-9BF4-329C27AB89D5}" dt="2025-07-24T03:17:46.804" v="44" actId="47"/>
        <pc:sldMkLst>
          <pc:docMk/>
          <pc:sldMk cId="2980732678" sldId="669"/>
        </pc:sldMkLst>
      </pc:sldChg>
      <pc:sldChg chg="del">
        <pc:chgData name="Lee Van Wychen" userId="27af6cf4-217a-4d8a-9541-942b1594a130" providerId="ADAL" clId="{8C693E7C-CB01-4113-9BF4-329C27AB89D5}" dt="2025-07-24T03:17:46.804" v="44" actId="47"/>
        <pc:sldMkLst>
          <pc:docMk/>
          <pc:sldMk cId="3869620086" sldId="673"/>
        </pc:sldMkLst>
      </pc:sldChg>
      <pc:sldChg chg="del">
        <pc:chgData name="Lee Van Wychen" userId="27af6cf4-217a-4d8a-9541-942b1594a130" providerId="ADAL" clId="{8C693E7C-CB01-4113-9BF4-329C27AB89D5}" dt="2025-07-24T03:17:46.804" v="44" actId="47"/>
        <pc:sldMkLst>
          <pc:docMk/>
          <pc:sldMk cId="317765932" sldId="674"/>
        </pc:sldMkLst>
      </pc:sldChg>
      <pc:sldChg chg="del">
        <pc:chgData name="Lee Van Wychen" userId="27af6cf4-217a-4d8a-9541-942b1594a130" providerId="ADAL" clId="{8C693E7C-CB01-4113-9BF4-329C27AB89D5}" dt="2025-07-24T03:17:46.804" v="44" actId="47"/>
        <pc:sldMkLst>
          <pc:docMk/>
          <pc:sldMk cId="3023194771" sldId="675"/>
        </pc:sldMkLst>
      </pc:sldChg>
      <pc:sldChg chg="del">
        <pc:chgData name="Lee Van Wychen" userId="27af6cf4-217a-4d8a-9541-942b1594a130" providerId="ADAL" clId="{8C693E7C-CB01-4113-9BF4-329C27AB89D5}" dt="2025-07-24T03:17:28.972" v="43" actId="47"/>
        <pc:sldMkLst>
          <pc:docMk/>
          <pc:sldMk cId="3642467072" sldId="680"/>
        </pc:sldMkLst>
      </pc:sldChg>
      <pc:sldChg chg="del">
        <pc:chgData name="Lee Van Wychen" userId="27af6cf4-217a-4d8a-9541-942b1594a130" providerId="ADAL" clId="{8C693E7C-CB01-4113-9BF4-329C27AB89D5}" dt="2025-07-24T03:17:28.972" v="43" actId="47"/>
        <pc:sldMkLst>
          <pc:docMk/>
          <pc:sldMk cId="1555416179" sldId="681"/>
        </pc:sldMkLst>
      </pc:sldChg>
      <pc:sldChg chg="del">
        <pc:chgData name="Lee Van Wychen" userId="27af6cf4-217a-4d8a-9541-942b1594a130" providerId="ADAL" clId="{8C693E7C-CB01-4113-9BF4-329C27AB89D5}" dt="2025-07-24T03:17:28.972" v="43" actId="47"/>
        <pc:sldMkLst>
          <pc:docMk/>
          <pc:sldMk cId="4186267081" sldId="684"/>
        </pc:sldMkLst>
      </pc:sldChg>
      <pc:sldChg chg="del">
        <pc:chgData name="Lee Van Wychen" userId="27af6cf4-217a-4d8a-9541-942b1594a130" providerId="ADAL" clId="{8C693E7C-CB01-4113-9BF4-329C27AB89D5}" dt="2025-07-24T03:17:28.972" v="43" actId="47"/>
        <pc:sldMkLst>
          <pc:docMk/>
          <pc:sldMk cId="4280357630" sldId="685"/>
        </pc:sldMkLst>
      </pc:sldChg>
      <pc:sldChg chg="del">
        <pc:chgData name="Lee Van Wychen" userId="27af6cf4-217a-4d8a-9541-942b1594a130" providerId="ADAL" clId="{8C693E7C-CB01-4113-9BF4-329C27AB89D5}" dt="2025-07-24T03:17:28.972" v="43" actId="47"/>
        <pc:sldMkLst>
          <pc:docMk/>
          <pc:sldMk cId="1161435174" sldId="686"/>
        </pc:sldMkLst>
      </pc:sldChg>
      <pc:sldChg chg="del">
        <pc:chgData name="Lee Van Wychen" userId="27af6cf4-217a-4d8a-9541-942b1594a130" providerId="ADAL" clId="{8C693E7C-CB01-4113-9BF4-329C27AB89D5}" dt="2025-07-24T03:17:28.972" v="43" actId="47"/>
        <pc:sldMkLst>
          <pc:docMk/>
          <pc:sldMk cId="2420614083" sldId="687"/>
        </pc:sldMkLst>
      </pc:sldChg>
      <pc:sldChg chg="del">
        <pc:chgData name="Lee Van Wychen" userId="27af6cf4-217a-4d8a-9541-942b1594a130" providerId="ADAL" clId="{8C693E7C-CB01-4113-9BF4-329C27AB89D5}" dt="2025-07-24T03:17:28.972" v="43" actId="47"/>
        <pc:sldMkLst>
          <pc:docMk/>
          <pc:sldMk cId="2276887547" sldId="689"/>
        </pc:sldMkLst>
      </pc:sldChg>
      <pc:sldMasterChg chg="modSp modSldLayout">
        <pc:chgData name="Lee Van Wychen" userId="27af6cf4-217a-4d8a-9541-942b1594a130" providerId="ADAL" clId="{8C693E7C-CB01-4113-9BF4-329C27AB89D5}" dt="2025-07-24T15:27:29" v="73"/>
        <pc:sldMasterMkLst>
          <pc:docMk/>
          <pc:sldMasterMk cId="0" sldId="2147483648"/>
        </pc:sldMasterMkLst>
        <pc:spChg chg="mod">
          <ac:chgData name="Lee Van Wychen" userId="27af6cf4-217a-4d8a-9541-942b1594a130" providerId="ADAL" clId="{8C693E7C-CB01-4113-9BF4-329C27AB89D5}" dt="2025-07-24T15:27:29" v="73"/>
          <ac:spMkLst>
            <pc:docMk/>
            <pc:sldMasterMk cId="0" sldId="2147483648"/>
            <ac:spMk id="1026" creationId="{00000000-0000-0000-0000-000000000000}"/>
          </ac:spMkLst>
        </pc:spChg>
        <pc:spChg chg="mod">
          <ac:chgData name="Lee Van Wychen" userId="27af6cf4-217a-4d8a-9541-942b1594a130" providerId="ADAL" clId="{8C693E7C-CB01-4113-9BF4-329C27AB89D5}" dt="2025-07-24T15:27:29" v="73"/>
          <ac:spMkLst>
            <pc:docMk/>
            <pc:sldMasterMk cId="0" sldId="2147483648"/>
            <ac:spMk id="1027" creationId="{00000000-0000-0000-0000-000000000000}"/>
          </ac:spMkLst>
        </pc:spChg>
        <pc:spChg chg="mod">
          <ac:chgData name="Lee Van Wychen" userId="27af6cf4-217a-4d8a-9541-942b1594a130" providerId="ADAL" clId="{8C693E7C-CB01-4113-9BF4-329C27AB89D5}" dt="2025-07-24T15:27:29" v="73"/>
          <ac:spMkLst>
            <pc:docMk/>
            <pc:sldMasterMk cId="0" sldId="2147483648"/>
            <ac:spMk id="1028" creationId="{00000000-0000-0000-0000-000000000000}"/>
          </ac:spMkLst>
        </pc:spChg>
        <pc:spChg chg="mod">
          <ac:chgData name="Lee Van Wychen" userId="27af6cf4-217a-4d8a-9541-942b1594a130" providerId="ADAL" clId="{8C693E7C-CB01-4113-9BF4-329C27AB89D5}" dt="2025-07-24T15:27:29" v="73"/>
          <ac:spMkLst>
            <pc:docMk/>
            <pc:sldMasterMk cId="0" sldId="2147483648"/>
            <ac:spMk id="1029" creationId="{00000000-0000-0000-0000-000000000000}"/>
          </ac:spMkLst>
        </pc:spChg>
        <pc:spChg chg="mod">
          <ac:chgData name="Lee Van Wychen" userId="27af6cf4-217a-4d8a-9541-942b1594a130" providerId="ADAL" clId="{8C693E7C-CB01-4113-9BF4-329C27AB89D5}" dt="2025-07-24T15:27:29" v="73"/>
          <ac:spMkLst>
            <pc:docMk/>
            <pc:sldMasterMk cId="0" sldId="2147483648"/>
            <ac:spMk id="1030" creationId="{00000000-0000-0000-0000-000000000000}"/>
          </ac:spMkLst>
        </pc:spChg>
        <pc:sldLayoutChg chg="modSp">
          <pc:chgData name="Lee Van Wychen" userId="27af6cf4-217a-4d8a-9541-942b1594a130" providerId="ADAL" clId="{8C693E7C-CB01-4113-9BF4-329C27AB89D5}" dt="2025-07-24T15:27:29" v="73"/>
          <pc:sldLayoutMkLst>
            <pc:docMk/>
            <pc:sldMasterMk cId="0" sldId="2147483648"/>
            <pc:sldLayoutMk cId="229931741" sldId="2147483698"/>
          </pc:sldLayoutMkLst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229931741" sldId="2147483698"/>
              <ac:spMk id="2" creationId="{00000000-0000-0000-0000-000000000000}"/>
            </ac:spMkLst>
          </pc:spChg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229931741" sldId="2147483698"/>
              <ac:spMk id="3" creationId="{00000000-0000-0000-0000-000000000000}"/>
            </ac:spMkLst>
          </pc:spChg>
        </pc:sldLayoutChg>
        <pc:sldLayoutChg chg="modSp">
          <pc:chgData name="Lee Van Wychen" userId="27af6cf4-217a-4d8a-9541-942b1594a130" providerId="ADAL" clId="{8C693E7C-CB01-4113-9BF4-329C27AB89D5}" dt="2025-07-24T15:27:29" v="73"/>
          <pc:sldLayoutMkLst>
            <pc:docMk/>
            <pc:sldMasterMk cId="0" sldId="2147483648"/>
            <pc:sldLayoutMk cId="1596232121" sldId="2147483700"/>
          </pc:sldLayoutMkLst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1596232121" sldId="2147483700"/>
              <ac:spMk id="2" creationId="{00000000-0000-0000-0000-000000000000}"/>
            </ac:spMkLst>
          </pc:spChg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1596232121" sldId="2147483700"/>
              <ac:spMk id="3" creationId="{00000000-0000-0000-0000-000000000000}"/>
            </ac:spMkLst>
          </pc:spChg>
        </pc:sldLayoutChg>
        <pc:sldLayoutChg chg="modSp">
          <pc:chgData name="Lee Van Wychen" userId="27af6cf4-217a-4d8a-9541-942b1594a130" providerId="ADAL" clId="{8C693E7C-CB01-4113-9BF4-329C27AB89D5}" dt="2025-07-24T15:27:29" v="73"/>
          <pc:sldLayoutMkLst>
            <pc:docMk/>
            <pc:sldMasterMk cId="0" sldId="2147483648"/>
            <pc:sldLayoutMk cId="1012011521" sldId="2147483701"/>
          </pc:sldLayoutMkLst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1012011521" sldId="2147483701"/>
              <ac:spMk id="3" creationId="{00000000-0000-0000-0000-000000000000}"/>
            </ac:spMkLst>
          </pc:spChg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1012011521" sldId="2147483701"/>
              <ac:spMk id="4" creationId="{00000000-0000-0000-0000-000000000000}"/>
            </ac:spMkLst>
          </pc:spChg>
        </pc:sldLayoutChg>
        <pc:sldLayoutChg chg="modSp">
          <pc:chgData name="Lee Van Wychen" userId="27af6cf4-217a-4d8a-9541-942b1594a130" providerId="ADAL" clId="{8C693E7C-CB01-4113-9BF4-329C27AB89D5}" dt="2025-07-24T15:27:29" v="73"/>
          <pc:sldLayoutMkLst>
            <pc:docMk/>
            <pc:sldMasterMk cId="0" sldId="2147483648"/>
            <pc:sldLayoutMk cId="2843045630" sldId="2147483702"/>
          </pc:sldLayoutMkLst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2843045630" sldId="2147483702"/>
              <ac:spMk id="3" creationId="{00000000-0000-0000-0000-000000000000}"/>
            </ac:spMkLst>
          </pc:spChg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2843045630" sldId="2147483702"/>
              <ac:spMk id="4" creationId="{00000000-0000-0000-0000-000000000000}"/>
            </ac:spMkLst>
          </pc:spChg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2843045630" sldId="2147483702"/>
              <ac:spMk id="5" creationId="{00000000-0000-0000-0000-000000000000}"/>
            </ac:spMkLst>
          </pc:spChg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2843045630" sldId="2147483702"/>
              <ac:spMk id="6" creationId="{00000000-0000-0000-0000-000000000000}"/>
            </ac:spMkLst>
          </pc:spChg>
        </pc:sldLayoutChg>
        <pc:sldLayoutChg chg="modSp">
          <pc:chgData name="Lee Van Wychen" userId="27af6cf4-217a-4d8a-9541-942b1594a130" providerId="ADAL" clId="{8C693E7C-CB01-4113-9BF4-329C27AB89D5}" dt="2025-07-24T15:27:29" v="73"/>
          <pc:sldLayoutMkLst>
            <pc:docMk/>
            <pc:sldMasterMk cId="0" sldId="2147483648"/>
            <pc:sldLayoutMk cId="1382730860" sldId="2147483705"/>
          </pc:sldLayoutMkLst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1382730860" sldId="2147483705"/>
              <ac:spMk id="2" creationId="{00000000-0000-0000-0000-000000000000}"/>
            </ac:spMkLst>
          </pc:spChg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1382730860" sldId="2147483705"/>
              <ac:spMk id="3" creationId="{00000000-0000-0000-0000-000000000000}"/>
            </ac:spMkLst>
          </pc:spChg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1382730860" sldId="2147483705"/>
              <ac:spMk id="4" creationId="{00000000-0000-0000-0000-000000000000}"/>
            </ac:spMkLst>
          </pc:spChg>
        </pc:sldLayoutChg>
        <pc:sldLayoutChg chg="modSp">
          <pc:chgData name="Lee Van Wychen" userId="27af6cf4-217a-4d8a-9541-942b1594a130" providerId="ADAL" clId="{8C693E7C-CB01-4113-9BF4-329C27AB89D5}" dt="2025-07-24T15:27:29" v="73"/>
          <pc:sldLayoutMkLst>
            <pc:docMk/>
            <pc:sldMasterMk cId="0" sldId="2147483648"/>
            <pc:sldLayoutMk cId="2048014149" sldId="2147483706"/>
          </pc:sldLayoutMkLst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2048014149" sldId="2147483706"/>
              <ac:spMk id="2" creationId="{00000000-0000-0000-0000-000000000000}"/>
            </ac:spMkLst>
          </pc:spChg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2048014149" sldId="2147483706"/>
              <ac:spMk id="3" creationId="{00000000-0000-0000-0000-000000000000}"/>
            </ac:spMkLst>
          </pc:spChg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2048014149" sldId="2147483706"/>
              <ac:spMk id="4" creationId="{00000000-0000-0000-0000-000000000000}"/>
            </ac:spMkLst>
          </pc:spChg>
        </pc:sldLayoutChg>
        <pc:sldLayoutChg chg="modSp">
          <pc:chgData name="Lee Van Wychen" userId="27af6cf4-217a-4d8a-9541-942b1594a130" providerId="ADAL" clId="{8C693E7C-CB01-4113-9BF4-329C27AB89D5}" dt="2025-07-24T15:27:29" v="73"/>
          <pc:sldLayoutMkLst>
            <pc:docMk/>
            <pc:sldMasterMk cId="0" sldId="2147483648"/>
            <pc:sldLayoutMk cId="689578721" sldId="2147483708"/>
          </pc:sldLayoutMkLst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689578721" sldId="2147483708"/>
              <ac:spMk id="2" creationId="{00000000-0000-0000-0000-000000000000}"/>
            </ac:spMkLst>
          </pc:spChg>
          <pc:spChg chg="mod">
            <ac:chgData name="Lee Van Wychen" userId="27af6cf4-217a-4d8a-9541-942b1594a130" providerId="ADAL" clId="{8C693E7C-CB01-4113-9BF4-329C27AB89D5}" dt="2025-07-24T15:27:29" v="73"/>
            <ac:spMkLst>
              <pc:docMk/>
              <pc:sldMasterMk cId="0" sldId="2147483648"/>
              <pc:sldLayoutMk cId="689578721" sldId="2147483708"/>
              <ac:spMk id="3" creationId="{00000000-0000-0000-0000-000000000000}"/>
            </ac:spMkLst>
          </pc:spChg>
        </pc:sldLayoutChg>
      </pc:sldMasterChg>
      <pc:sldMasterChg chg="del delSldLayout">
        <pc:chgData name="Lee Van Wychen" userId="27af6cf4-217a-4d8a-9541-942b1594a130" providerId="ADAL" clId="{8C693E7C-CB01-4113-9BF4-329C27AB89D5}" dt="2025-07-24T03:17:46.804" v="44" actId="47"/>
        <pc:sldMasterMkLst>
          <pc:docMk/>
          <pc:sldMasterMk cId="0" sldId="2147483695"/>
        </pc:sldMasterMkLst>
        <pc:sldLayoutChg chg="del">
          <pc:chgData name="Lee Van Wychen" userId="27af6cf4-217a-4d8a-9541-942b1594a130" providerId="ADAL" clId="{8C693E7C-CB01-4113-9BF4-329C27AB89D5}" dt="2025-07-24T03:17:46.804" v="44" actId="47"/>
          <pc:sldLayoutMkLst>
            <pc:docMk/>
            <pc:sldMasterMk cId="0" sldId="2147483695"/>
            <pc:sldLayoutMk cId="0" sldId="214748370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DF3436-7787-4C4A-841C-25F8F6812A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3926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A566F-8F22-4195-C46B-894FE76CB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04652E-7BA3-D506-CD25-C995D1E825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256DB5-F064-C0E4-A86C-A9469BDBBC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46D7D-AE16-94BF-5705-C8CBA08A04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DF3436-7787-4C4A-841C-25F8F6812AE9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258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09FED-8F0E-4C9F-9A8D-108EF817B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3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44748-FA8B-4CD5-BEAB-8A3D1080D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488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AD799-F017-480D-8616-1638A5FF3F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232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71F0A-5182-4E87-972D-422E231777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011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0C575-8DAE-4F05-8EBE-7307F6A877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045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10480-0062-44FE-BA97-9272D3041E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957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48CB2-09D5-4B22-B08B-773576D5CA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846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6F523-0E8E-468E-83EF-65AF8A7C20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730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C29369-0B80-4446-8877-7CABF5892C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014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F5C84-C120-4914-9594-5F8AC3A320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769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61020-2933-4D8E-8E1C-FD71974A5E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578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0000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971C6EF-72E3-4BFD-A959-13A02BC87B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9" r:id="rId10"/>
    <p:sldLayoutId id="21474837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552AF-0B33-22C1-97DE-78290715B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7">
            <a:extLst>
              <a:ext uri="{FF2B5EF4-FFF2-40B4-BE49-F238E27FC236}">
                <a16:creationId xmlns:a16="http://schemas.microsoft.com/office/drawing/2014/main" id="{25622D7B-915B-EC67-11D8-A21A4F604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745" y="0"/>
            <a:ext cx="9067800" cy="777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2800" b="1" dirty="0">
                <a:solidFill>
                  <a:srgbClr val="FFFF00"/>
                </a:solidFill>
              </a:rPr>
              <a:t>FY 2026 Appropriations: USDA, Army Corps, USGS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845062A-65E6-7F52-2C94-D7B443602B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490288"/>
              </p:ext>
            </p:extLst>
          </p:nvPr>
        </p:nvGraphicFramePr>
        <p:xfrm>
          <a:off x="152400" y="780932"/>
          <a:ext cx="9254490" cy="5908870"/>
        </p:xfrm>
        <a:graphic>
          <a:graphicData uri="http://schemas.openxmlformats.org/drawingml/2006/table">
            <a:tbl>
              <a:tblPr/>
              <a:tblGrid>
                <a:gridCol w="2994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6042228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61191344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430541398"/>
                    </a:ext>
                  </a:extLst>
                </a:gridCol>
                <a:gridCol w="944880">
                  <a:extLst>
                    <a:ext uri="{9D8B030D-6E8A-4147-A177-3AD203B41FA5}">
                      <a16:colId xmlns:a16="http://schemas.microsoft.com/office/drawing/2014/main" val="598161515"/>
                    </a:ext>
                  </a:extLst>
                </a:gridCol>
                <a:gridCol w="1078230">
                  <a:extLst>
                    <a:ext uri="{9D8B030D-6E8A-4147-A177-3AD203B41FA5}">
                      <a16:colId xmlns:a16="http://schemas.microsoft.com/office/drawing/2014/main" val="3044977653"/>
                    </a:ext>
                  </a:extLst>
                </a:gridCol>
              </a:tblGrid>
              <a:tr h="45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FY23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Final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FY 24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Final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FY 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Estimate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FY26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President</a:t>
                      </a:r>
                      <a:endParaRPr lang="en-US" sz="20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FY26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House</a:t>
                      </a:r>
                      <a:endParaRPr lang="en-US" sz="20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FY26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Senate</a:t>
                      </a:r>
                      <a:endParaRPr lang="en-US" sz="20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5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</a:rPr>
                        <a:t> ---------------------------- $ Millions  ----------------------------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5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USDA- ARS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1,744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1,788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1,788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E1561F"/>
                          </a:solidFill>
                          <a:latin typeface="Times New Roman"/>
                          <a:ea typeface="Times New Roman"/>
                        </a:rPr>
                        <a:t>1,700</a:t>
                      </a:r>
                      <a:endParaRPr lang="en-US" sz="2000" dirty="0">
                        <a:solidFill>
                          <a:srgbClr val="E1561F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92D050"/>
                          </a:solidFill>
                          <a:latin typeface="Times New Roman"/>
                          <a:ea typeface="Times New Roman"/>
                        </a:rPr>
                        <a:t>1,791</a:t>
                      </a:r>
                      <a:endParaRPr 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>
                          <a:solidFill>
                            <a:srgbClr val="92D050"/>
                          </a:solidFill>
                          <a:latin typeface="Times New Roman"/>
                          <a:ea typeface="Times New Roman"/>
                        </a:rPr>
                        <a:t>1,827</a:t>
                      </a:r>
                      <a:endParaRPr 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48895039"/>
                  </a:ext>
                </a:extLst>
              </a:tr>
              <a:tr h="5235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</a:rPr>
                        <a:t>USDA- NIFA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</a:rPr>
                        <a:t>1,701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</a:rPr>
                        <a:t>1,679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</a:rPr>
                        <a:t>1,687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E1561F"/>
                          </a:solidFill>
                          <a:latin typeface="Times New Roman"/>
                          <a:ea typeface="Calibri"/>
                        </a:rPr>
                        <a:t>1,044</a:t>
                      </a:r>
                      <a:endParaRPr lang="en-US" sz="2000" dirty="0">
                        <a:solidFill>
                          <a:srgbClr val="E1561F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</a:rPr>
                        <a:t>1,654</a:t>
                      </a:r>
                      <a:endParaRPr 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>
                          <a:solidFill>
                            <a:srgbClr val="92D050"/>
                          </a:solidFill>
                          <a:latin typeface="Times New Roman"/>
                          <a:ea typeface="Calibri"/>
                        </a:rPr>
                        <a:t>1,692</a:t>
                      </a:r>
                      <a:endParaRPr 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5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   Hatch Act: Exp. Stations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Times New Roman"/>
                        </a:rPr>
                        <a:t>259</a:t>
                      </a:r>
                      <a:endParaRPr lang="en-US" sz="20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Times New Roman"/>
                        </a:rPr>
                        <a:t>265</a:t>
                      </a:r>
                      <a:endParaRPr lang="en-US" sz="20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E1561F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2000" dirty="0">
                        <a:solidFill>
                          <a:srgbClr val="E1561F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265</a:t>
                      </a:r>
                      <a:endParaRPr 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265</a:t>
                      </a:r>
                      <a:endParaRPr 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5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   Smith-Lever: Extension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325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325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325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E1561F"/>
                          </a:solidFill>
                          <a:latin typeface="Times New Roman"/>
                          <a:ea typeface="Times New Roman"/>
                        </a:rPr>
                        <a:t>175</a:t>
                      </a:r>
                      <a:endParaRPr lang="en-US" sz="2000" dirty="0">
                        <a:solidFill>
                          <a:srgbClr val="E1561F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325</a:t>
                      </a:r>
                      <a:endParaRPr 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325</a:t>
                      </a:r>
                      <a:endParaRPr 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5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   AFRI Grants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455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445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445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E1561F"/>
                          </a:solidFill>
                          <a:latin typeface="Times New Roman"/>
                          <a:ea typeface="Times New Roman"/>
                        </a:rPr>
                        <a:t>405</a:t>
                      </a:r>
                      <a:endParaRPr lang="en-US" sz="2000" dirty="0">
                        <a:solidFill>
                          <a:srgbClr val="E1561F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445</a:t>
                      </a:r>
                      <a:endParaRPr 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92D050"/>
                          </a:solidFill>
                          <a:latin typeface="Times New Roman"/>
                          <a:ea typeface="Times New Roman"/>
                        </a:rPr>
                        <a:t>445.2</a:t>
                      </a:r>
                      <a:endParaRPr 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35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   IR-4 Program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35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   CPPM –IPM grants, Ext.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E1561F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35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Aquatic Plant Research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E1561F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E1561F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92D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?</a:t>
                      </a:r>
                      <a:endParaRPr lang="en-US" sz="2000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3284858"/>
                  </a:ext>
                </a:extLst>
              </a:tr>
              <a:tr h="5235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USGS Ecosystems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Mssn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307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E1561F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92D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?</a:t>
                      </a:r>
                      <a:endParaRPr lang="en-US" sz="2000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1380363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BE03CF8-FCAC-7636-A1B6-28D890B5DE55}"/>
              </a:ext>
            </a:extLst>
          </p:cNvPr>
          <p:cNvSpPr txBox="1"/>
          <p:nvPr/>
        </p:nvSpPr>
        <p:spPr>
          <a:xfrm>
            <a:off x="9465945" y="228600"/>
            <a:ext cx="264985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solidFill>
                  <a:schemeClr val="bg1"/>
                </a:solidFill>
              </a:rPr>
              <a:t>Ag Research in One Big Beautiful Bill </a:t>
            </a:r>
            <a:br>
              <a:rPr lang="en-US" sz="2000" u="sng" dirty="0">
                <a:solidFill>
                  <a:schemeClr val="bg1"/>
                </a:solidFill>
              </a:rPr>
            </a:br>
            <a:endParaRPr lang="en-US" sz="2000" u="sng" dirty="0">
              <a:solidFill>
                <a:schemeClr val="bg1"/>
              </a:solidFill>
            </a:endParaRP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chemeClr val="bg1"/>
                </a:solidFill>
              </a:rPr>
              <a:t>FFAR</a:t>
            </a:r>
            <a:r>
              <a:rPr lang="en-US" sz="2000" dirty="0">
                <a:solidFill>
                  <a:schemeClr val="bg1"/>
                </a:solidFill>
              </a:rPr>
              <a:t>: </a:t>
            </a:r>
            <a:r>
              <a:rPr lang="en-US" sz="2000" dirty="0">
                <a:solidFill>
                  <a:srgbClr val="FFFF00"/>
                </a:solidFill>
              </a:rPr>
              <a:t>$37 million </a:t>
            </a:r>
            <a:r>
              <a:rPr lang="en-US" sz="2000" dirty="0">
                <a:solidFill>
                  <a:schemeClr val="bg1"/>
                </a:solidFill>
              </a:rPr>
              <a:t>for FY 2026</a:t>
            </a:r>
            <a:br>
              <a:rPr lang="en-US" sz="20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chemeClr val="bg1"/>
                </a:solidFill>
              </a:rPr>
              <a:t>Specialty Crops (SCRI)</a:t>
            </a:r>
            <a:r>
              <a:rPr lang="en-US" sz="2000" dirty="0">
                <a:solidFill>
                  <a:schemeClr val="bg1"/>
                </a:solidFill>
              </a:rPr>
              <a:t>: </a:t>
            </a:r>
            <a:r>
              <a:rPr lang="en-US" sz="2000" dirty="0">
                <a:solidFill>
                  <a:srgbClr val="FFFF00"/>
                </a:solidFill>
              </a:rPr>
              <a:t>$175 million </a:t>
            </a:r>
            <a:r>
              <a:rPr lang="en-US" sz="2000" dirty="0">
                <a:solidFill>
                  <a:schemeClr val="bg1"/>
                </a:solidFill>
              </a:rPr>
              <a:t>for FY 2026. Reverts to $80 million in FY 2027</a:t>
            </a:r>
            <a:br>
              <a:rPr lang="en-US" sz="20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chemeClr val="bg1"/>
                </a:solidFill>
              </a:rPr>
              <a:t>Research Facilities Act: </a:t>
            </a:r>
            <a:r>
              <a:rPr lang="en-US" sz="2000" dirty="0">
                <a:solidFill>
                  <a:srgbClr val="FFFF00"/>
                </a:solidFill>
              </a:rPr>
              <a:t>$125 million </a:t>
            </a:r>
            <a:r>
              <a:rPr lang="en-US" sz="2000" dirty="0">
                <a:solidFill>
                  <a:schemeClr val="bg1"/>
                </a:solidFill>
              </a:rPr>
              <a:t>in </a:t>
            </a:r>
            <a:r>
              <a:rPr lang="en-US" sz="2000" dirty="0">
                <a:solidFill>
                  <a:srgbClr val="FFFF00"/>
                </a:solidFill>
              </a:rPr>
              <a:t>mandatory</a:t>
            </a:r>
            <a:r>
              <a:rPr lang="en-US" sz="2000" dirty="0">
                <a:solidFill>
                  <a:schemeClr val="bg1"/>
                </a:solidFill>
              </a:rPr>
              <a:t> funding</a:t>
            </a:r>
            <a:br>
              <a:rPr lang="en-US" sz="20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chemeClr val="bg1"/>
                </a:solidFill>
              </a:rPr>
              <a:t>APHIS PPDMDP</a:t>
            </a:r>
            <a:r>
              <a:rPr lang="en-US" sz="2000" dirty="0">
                <a:solidFill>
                  <a:schemeClr val="bg1"/>
                </a:solidFill>
              </a:rPr>
              <a:t>: </a:t>
            </a:r>
            <a:r>
              <a:rPr lang="en-US" sz="2000" dirty="0">
                <a:solidFill>
                  <a:srgbClr val="FFFF00"/>
                </a:solidFill>
              </a:rPr>
              <a:t>$90 million</a:t>
            </a:r>
            <a:r>
              <a:rPr lang="en-US" sz="2000" dirty="0">
                <a:solidFill>
                  <a:schemeClr val="bg1"/>
                </a:solidFill>
              </a:rPr>
              <a:t> in FY 2026. Reverts to $75 million in FY 2027.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25E96E-AA19-F665-D337-D8A99E480029}"/>
              </a:ext>
            </a:extLst>
          </p:cNvPr>
          <p:cNvCxnSpPr>
            <a:cxnSpLocks/>
          </p:cNvCxnSpPr>
          <p:nvPr/>
        </p:nvCxnSpPr>
        <p:spPr bwMode="auto">
          <a:xfrm>
            <a:off x="9406890" y="0"/>
            <a:ext cx="0" cy="6675120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63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F749A7366CEB438930F02478682152" ma:contentTypeVersion="19" ma:contentTypeDescription="Create a new document." ma:contentTypeScope="" ma:versionID="af5842ef4b32c35a917425c2c15b7985">
  <xsd:schema xmlns:xsd="http://www.w3.org/2001/XMLSchema" xmlns:xs="http://www.w3.org/2001/XMLSchema" xmlns:p="http://schemas.microsoft.com/office/2006/metadata/properties" xmlns:ns2="135b7a28-b159-47fd-89f5-6056ccacad9c" xmlns:ns3="e85343ea-f6f6-42ba-987a-5cad094f1382" targetNamespace="http://schemas.microsoft.com/office/2006/metadata/properties" ma:root="true" ma:fieldsID="e1545fffcd603549650b1c841230eb0b" ns2:_="" ns3:_="">
    <xsd:import namespace="135b7a28-b159-47fd-89f5-6056ccacad9c"/>
    <xsd:import namespace="e85343ea-f6f6-42ba-987a-5cad094f138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2:SharedWithUsers" minOccurs="0"/>
                <xsd:element ref="ns2:SharedWithDetail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5b7a28-b159-47fd-89f5-6056ccacad9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63462d97-83d2-4651-8e51-e6a7fbfdbfaa}" ma:internalName="TaxCatchAll" ma:showField="CatchAllData" ma:web="135b7a28-b159-47fd-89f5-6056ccacad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343ea-f6f6-42ba-987a-5cad094f13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b24760c8-e3a3-428b-8d17-1aac727687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5343ea-f6f6-42ba-987a-5cad094f1382">
      <Terms xmlns="http://schemas.microsoft.com/office/infopath/2007/PartnerControls"/>
    </lcf76f155ced4ddcb4097134ff3c332f>
    <TaxCatchAll xmlns="135b7a28-b159-47fd-89f5-6056ccacad9c" xsi:nil="true"/>
    <_dlc_DocId xmlns="135b7a28-b159-47fd-89f5-6056ccacad9c">5KZYQDJWXECJ-122691464-496937</_dlc_DocId>
    <_dlc_DocIdUrl xmlns="135b7a28-b159-47fd-89f5-6056ccacad9c">
      <Url>https://imigroup2.sharepoint.com/sites/DocCenter/_layouts/15/DocIdRedir.aspx?ID=5KZYQDJWXECJ-122691464-496937</Url>
      <Description>5KZYQDJWXECJ-122691464-496937</Description>
    </_dlc_DocIdUrl>
  </documentManagement>
</p:properties>
</file>

<file path=customXml/itemProps1.xml><?xml version="1.0" encoding="utf-8"?>
<ds:datastoreItem xmlns:ds="http://schemas.openxmlformats.org/officeDocument/2006/customXml" ds:itemID="{24DAB80A-A63F-4453-9BE6-65609AB7FC3B}"/>
</file>

<file path=customXml/itemProps2.xml><?xml version="1.0" encoding="utf-8"?>
<ds:datastoreItem xmlns:ds="http://schemas.openxmlformats.org/officeDocument/2006/customXml" ds:itemID="{510962DA-01B4-46D9-AF4F-95E75DBDA093}"/>
</file>

<file path=customXml/itemProps3.xml><?xml version="1.0" encoding="utf-8"?>
<ds:datastoreItem xmlns:ds="http://schemas.openxmlformats.org/officeDocument/2006/customXml" ds:itemID="{C1CDB93E-255B-4FC0-8AE6-BDB7BA0EBC3B}"/>
</file>

<file path=customXml/itemProps4.xml><?xml version="1.0" encoding="utf-8"?>
<ds:datastoreItem xmlns:ds="http://schemas.openxmlformats.org/officeDocument/2006/customXml" ds:itemID="{9B14BA6F-3BFC-4BE1-BE63-04F055AD6B31}"/>
</file>

<file path=docProps/app.xml><?xml version="1.0" encoding="utf-8"?>
<Properties xmlns="http://schemas.openxmlformats.org/officeDocument/2006/extended-properties" xmlns:vt="http://schemas.openxmlformats.org/officeDocument/2006/docPropsVTypes">
  <TotalTime>43078</TotalTime>
  <Words>187</Words>
  <Application>Microsoft Office PowerPoint</Application>
  <PresentationFormat>Widescreen</PresentationFormat>
  <Paragraphs>83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Default Design</vt:lpstr>
      <vt:lpstr>PowerPoint Presentation</vt:lpstr>
    </vt:vector>
  </TitlesOfParts>
  <Company>National and Regional Weed Science Societies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 of Science Policy Update</dc:title>
  <dc:creator>Lee Van Wychen</dc:creator>
  <cp:lastModifiedBy>Lee Van Wychen</cp:lastModifiedBy>
  <cp:revision>1631</cp:revision>
  <dcterms:created xsi:type="dcterms:W3CDTF">2006-02-24T14:55:09Z</dcterms:created>
  <dcterms:modified xsi:type="dcterms:W3CDTF">2025-07-24T15:57:59Z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0x010100F1F749A7366CEB438930F02478682152</vt:lpwstr>
  </property>
  <property fmtid="{D5CDD505-2E9C-101B-9397-08002B2CF9AE}" pid="3" name="_dlc_DocIdItemGuid">
    <vt:lpwstr>78458438-30af-49a9-9425-1271ff69e54b</vt:lpwstr>
  </property>
</Properties>
</file>